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F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69" autoAdjust="0"/>
    <p:restoredTop sz="94660"/>
  </p:normalViewPr>
  <p:slideViewPr>
    <p:cSldViewPr>
      <p:cViewPr varScale="1">
        <p:scale>
          <a:sx n="128" d="100"/>
          <a:sy n="128" d="100"/>
        </p:scale>
        <p:origin x="20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0EFA7-713A-417F-85AC-E44AA84A7B9E}" type="datetimeFigureOut">
              <a:rPr lang="tr-TR" smtClean="0"/>
              <a:t>31.12.2021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C2B8B-2A1B-44B3-985B-5F7DB50E27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464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1354A-5D45-4245-A038-84414EE0F6C4}" type="datetime1">
              <a:rPr lang="tr-TR" smtClean="0"/>
              <a:t>31.12.2021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06B54-0DD6-4422-8C32-6E224113AFC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65441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0289E-DE51-46D4-BBC3-8E258CCF80F8}" type="datetime1">
              <a:rPr lang="tr-TR" smtClean="0"/>
              <a:t>31.12.2021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3A1AD-ED13-4280-A8F0-331315672AE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0212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036A3-517F-4CA2-BDA9-B1E9562BE0C4}" type="datetime1">
              <a:rPr lang="tr-TR" smtClean="0"/>
              <a:t>31.12.2021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15B2E-8855-4081-8B99-D88FE48873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8997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4A51F-4451-406A-9159-09BDFEEB545F}" type="datetime1">
              <a:rPr lang="tr-TR" smtClean="0"/>
              <a:t>31.12.2021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1FCEC-F9F1-456F-A6E1-2A6B71C32FB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9571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78F6C-EBFE-4828-9F32-9A5DAD863A79}" type="datetime1">
              <a:rPr lang="tr-TR" smtClean="0"/>
              <a:t>31.12.2021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34244-FA05-4781-88B6-E60A45952B5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7567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8889A-90EA-4A65-90B5-6B24B5E95A4E}" type="datetime1">
              <a:rPr lang="tr-TR" smtClean="0"/>
              <a:t>31.12.2021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9C163-7B42-4F50-A6E3-53316D5CB96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3714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FA17A-A903-415F-AE58-D0E960EA8CEC}" type="datetime1">
              <a:rPr lang="tr-TR" smtClean="0"/>
              <a:t>31.12.2021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15BDA-E1FF-49E6-B83D-D7E3BE63BB4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468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75ED8-8E1A-4452-B4CD-93D6767F14CD}" type="datetime1">
              <a:rPr lang="tr-TR" smtClean="0"/>
              <a:t>31.12.2021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CDCA7-3BCE-49A7-B58C-B224F3C5798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9041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D4C93-6960-4E0A-8131-79ECB84786D8}" type="datetime1">
              <a:rPr lang="tr-TR" smtClean="0"/>
              <a:t>31.12.2021</a:t>
            </a:fld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0752-3C77-4E5D-A44C-B4F5831A1AA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9877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A16EA-3940-45E5-A574-827B6E4B9C4F}" type="datetime1">
              <a:rPr lang="tr-TR" smtClean="0"/>
              <a:t>31.12.2021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DF020-534A-42EF-B94C-B27622601A7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1134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/>
              <a:t>Resim eklemek için simgeyi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60309-619E-4A98-8D4C-7F199499A873}" type="datetime1">
              <a:rPr lang="tr-TR" smtClean="0"/>
              <a:t>31.12.2021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1821D-E953-460B-AEB2-0E7B0C4E6A3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180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891F2A-0062-411F-AC31-5F5EE0417F55}" type="datetime1">
              <a:rPr lang="tr-TR" smtClean="0"/>
              <a:t>31.12.2021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tr-TR"/>
              <a:t>www.sakarya.edu.tr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798881B-7013-400D-BCFF-2080C7919D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413242" y="1742936"/>
            <a:ext cx="6448852" cy="29527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000" b="1" dirty="0">
                <a:solidFill>
                  <a:srgbClr val="112F63"/>
                </a:solidFill>
                <a:cs typeface="Arial" pitchFamily="34" charset="0"/>
              </a:rPr>
              <a:t>SAÜ Uzaktan Eğitim</a:t>
            </a:r>
            <a:br>
              <a:rPr lang="tr-TR" sz="4000" b="1" dirty="0">
                <a:solidFill>
                  <a:srgbClr val="112F63"/>
                </a:solidFill>
                <a:cs typeface="Arial" pitchFamily="34" charset="0"/>
              </a:rPr>
            </a:br>
            <a:r>
              <a:rPr lang="tr-TR" sz="4000" b="1" dirty="0">
                <a:solidFill>
                  <a:srgbClr val="112F63"/>
                </a:solidFill>
                <a:cs typeface="Arial" pitchFamily="34" charset="0"/>
              </a:rPr>
              <a:t>Model Önerileri</a:t>
            </a:r>
          </a:p>
        </p:txBody>
      </p:sp>
      <p:pic>
        <p:nvPicPr>
          <p:cNvPr id="3078" name="Resi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01886"/>
            <a:ext cx="9144000" cy="345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7 Temmuz 2020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78132" y="1056447"/>
            <a:ext cx="2587736" cy="791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ltbilgi Yer Tutucusu 2">
            <a:extLst>
              <a:ext uri="{FF2B5EF4-FFF2-40B4-BE49-F238E27FC236}">
                <a16:creationId xmlns:a16="http://schemas.microsoft.com/office/drawing/2014/main" id="{22B7617D-F9FA-0C49-9C1C-C8A73D5D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79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tr-TR" dirty="0"/>
              <a:t>www.sakarya.edu.tr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Başlık 1"/>
          <p:cNvSpPr>
            <a:spLocks noGrp="1"/>
          </p:cNvSpPr>
          <p:nvPr>
            <p:ph type="title"/>
          </p:nvPr>
        </p:nvSpPr>
        <p:spPr>
          <a:xfrm>
            <a:off x="457200" y="53425"/>
            <a:ext cx="8229600" cy="1143000"/>
          </a:xfrm>
        </p:spPr>
        <p:txBody>
          <a:bodyPr/>
          <a:lstStyle/>
          <a:p>
            <a:pPr algn="l"/>
            <a:r>
              <a:rPr lang="tr-TR" altLang="tr-TR" sz="4000" b="1" dirty="0">
                <a:solidFill>
                  <a:srgbClr val="112F63"/>
                </a:solidFill>
              </a:rPr>
              <a:t>Başlık</a:t>
            </a:r>
          </a:p>
        </p:txBody>
      </p:sp>
      <p:sp>
        <p:nvSpPr>
          <p:cNvPr id="4099" name="İçerik Yer Tutucusu 2"/>
          <p:cNvSpPr>
            <a:spLocks noGrp="1"/>
          </p:cNvSpPr>
          <p:nvPr>
            <p:ph idx="1"/>
          </p:nvPr>
        </p:nvSpPr>
        <p:spPr>
          <a:xfrm>
            <a:off x="457200" y="1052735"/>
            <a:ext cx="8229600" cy="4979447"/>
          </a:xfrm>
        </p:spPr>
        <p:txBody>
          <a:bodyPr/>
          <a:lstStyle/>
          <a:p>
            <a:r>
              <a:rPr lang="tr-TR" altLang="tr-TR" sz="2400" dirty="0">
                <a:solidFill>
                  <a:srgbClr val="112F63"/>
                </a:solidFill>
              </a:rPr>
              <a:t>İçerik</a:t>
            </a:r>
            <a:endParaRPr lang="tr-TR" altLang="tr-TR" sz="1600" dirty="0"/>
          </a:p>
        </p:txBody>
      </p:sp>
      <p:pic>
        <p:nvPicPr>
          <p:cNvPr id="4102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6419" y="6289535"/>
            <a:ext cx="1423253" cy="435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lt Başlık 2">
            <a:extLst>
              <a:ext uri="{FF2B5EF4-FFF2-40B4-BE49-F238E27FC236}">
                <a16:creationId xmlns:a16="http://schemas.microsoft.com/office/drawing/2014/main" id="{3A6C1FDE-BE0F-EF40-A648-AB47C9CDBBCA}"/>
              </a:ext>
            </a:extLst>
          </p:cNvPr>
          <p:cNvSpPr txBox="1">
            <a:spLocks/>
          </p:cNvSpPr>
          <p:nvPr/>
        </p:nvSpPr>
        <p:spPr bwMode="auto">
          <a:xfrm>
            <a:off x="7524328" y="6291093"/>
            <a:ext cx="2547938" cy="3476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tr-TR" sz="1200" dirty="0"/>
              <a:t>www.sakarya.edu.tr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unum_Sablon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1" id="{B53B6D98-E29A-4E26-8E4E-0A111BAFADED}" vid="{95A19400-8BF6-4A72-B281-0F5A18BCF85B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sunum_01</Template>
  <TotalTime>422</TotalTime>
  <Words>25</Words>
  <Application>Microsoft Macintosh PowerPoint</Application>
  <PresentationFormat>Ekran Gösterisi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Arial</vt:lpstr>
      <vt:lpstr>Calibri</vt:lpstr>
      <vt:lpstr>Sunum_Sablon</vt:lpstr>
      <vt:lpstr>SAÜ Uzaktan Eğitim Model Önerileri</vt:lpstr>
      <vt:lpstr>Başlık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Sau</dc:creator>
  <cp:lastModifiedBy>Yusuf Tercan</cp:lastModifiedBy>
  <cp:revision>99</cp:revision>
  <dcterms:created xsi:type="dcterms:W3CDTF">2020-03-15T11:21:23Z</dcterms:created>
  <dcterms:modified xsi:type="dcterms:W3CDTF">2021-12-31T11:51:35Z</dcterms:modified>
</cp:coreProperties>
</file>